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ABAAF-B499-4885-ABA8-23FB5BD423D0}" type="datetimeFigureOut">
              <a:rPr lang="ko-KR" altLang="en-US" smtClean="0"/>
              <a:pPr/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E3C20-447D-4E1B-BA24-B577DDAC18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16631"/>
            <a:ext cx="7772400" cy="50405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망원</a:t>
            </a:r>
            <a:r>
              <a:rPr lang="en-US" altLang="ko-KR" dirty="0" smtClean="0"/>
              <a:t>1-2</a:t>
            </a:r>
            <a:r>
              <a:rPr lang="ko-KR" altLang="en-US" dirty="0" smtClean="0"/>
              <a:t>사무실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3419872" y="1844824"/>
            <a:ext cx="2016224" cy="129614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419872" y="3140968"/>
            <a:ext cx="1080120" cy="100811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15616" y="2060848"/>
            <a:ext cx="1296144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419872" y="908720"/>
            <a:ext cx="20882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6372200" y="1988840"/>
            <a:ext cx="1296144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491880" y="4509120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3419872" y="1700808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2987824" y="1844824"/>
            <a:ext cx="0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5724128" y="1844824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419872" y="443711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4860032" y="3140968"/>
            <a:ext cx="0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067944" y="1412776"/>
            <a:ext cx="93610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3700</a:t>
            </a:r>
            <a:endParaRPr lang="ko-KR" altLang="en-US" sz="1300" dirty="0"/>
          </a:p>
        </p:txBody>
      </p:sp>
      <p:sp>
        <p:nvSpPr>
          <p:cNvPr id="24" name="TextBox 23"/>
          <p:cNvSpPr txBox="1"/>
          <p:nvPr/>
        </p:nvSpPr>
        <p:spPr>
          <a:xfrm>
            <a:off x="2771800" y="2564904"/>
            <a:ext cx="443326" cy="1152128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5760</a:t>
            </a:r>
            <a:endParaRPr lang="ko-KR" altLang="en-US" sz="1300" dirty="0"/>
          </a:p>
        </p:txBody>
      </p:sp>
      <p:sp>
        <p:nvSpPr>
          <p:cNvPr id="25" name="TextBox 24"/>
          <p:cNvSpPr txBox="1"/>
          <p:nvPr/>
        </p:nvSpPr>
        <p:spPr>
          <a:xfrm>
            <a:off x="3563888" y="4293096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1220</a:t>
            </a:r>
            <a:endParaRPr lang="ko-KR" altLang="en-US" sz="1300" dirty="0"/>
          </a:p>
        </p:txBody>
      </p:sp>
      <p:sp>
        <p:nvSpPr>
          <p:cNvPr id="26" name="TextBox 25"/>
          <p:cNvSpPr txBox="1"/>
          <p:nvPr/>
        </p:nvSpPr>
        <p:spPr>
          <a:xfrm>
            <a:off x="5508104" y="1844824"/>
            <a:ext cx="443326" cy="1368152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4360</a:t>
            </a:r>
            <a:endParaRPr lang="ko-KR" altLang="en-US" sz="1300" dirty="0"/>
          </a:p>
        </p:txBody>
      </p:sp>
      <p:sp>
        <p:nvSpPr>
          <p:cNvPr id="27" name="TextBox 26"/>
          <p:cNvSpPr txBox="1"/>
          <p:nvPr/>
        </p:nvSpPr>
        <p:spPr>
          <a:xfrm>
            <a:off x="4644008" y="3140968"/>
            <a:ext cx="443326" cy="1152128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1400</a:t>
            </a:r>
            <a:endParaRPr lang="ko-KR" altLang="en-US" sz="1300" dirty="0"/>
          </a:p>
        </p:txBody>
      </p:sp>
      <p:cxnSp>
        <p:nvCxnSpPr>
          <p:cNvPr id="29" name="직선 연결선 28"/>
          <p:cNvCxnSpPr/>
          <p:nvPr/>
        </p:nvCxnSpPr>
        <p:spPr>
          <a:xfrm>
            <a:off x="1043608" y="1772816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331640" y="1484784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 2050</a:t>
            </a:r>
          </a:p>
          <a:p>
            <a:endParaRPr lang="ko-KR" altLang="en-US" sz="1300" dirty="0"/>
          </a:p>
        </p:txBody>
      </p:sp>
      <p:cxnSp>
        <p:nvCxnSpPr>
          <p:cNvPr id="28" name="직선 연결선 27"/>
          <p:cNvCxnSpPr/>
          <p:nvPr/>
        </p:nvCxnSpPr>
        <p:spPr>
          <a:xfrm>
            <a:off x="6300192" y="1700808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588224" y="1412776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 2050</a:t>
            </a:r>
          </a:p>
          <a:p>
            <a:endParaRPr lang="ko-KR" altLang="en-US" sz="1300" dirty="0"/>
          </a:p>
        </p:txBody>
      </p:sp>
      <p:cxnSp>
        <p:nvCxnSpPr>
          <p:cNvPr id="33" name="직선 연결선 32"/>
          <p:cNvCxnSpPr/>
          <p:nvPr/>
        </p:nvCxnSpPr>
        <p:spPr>
          <a:xfrm>
            <a:off x="8028384" y="1916832"/>
            <a:ext cx="0" cy="2880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812360" y="2564904"/>
            <a:ext cx="443326" cy="1152128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5760</a:t>
            </a:r>
            <a:endParaRPr lang="ko-KR" altLang="en-US" sz="1300" dirty="0"/>
          </a:p>
        </p:txBody>
      </p:sp>
      <p:cxnSp>
        <p:nvCxnSpPr>
          <p:cNvPr id="36" name="직선 연결선 35"/>
          <p:cNvCxnSpPr/>
          <p:nvPr/>
        </p:nvCxnSpPr>
        <p:spPr>
          <a:xfrm>
            <a:off x="3491880" y="5661248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067944" y="5517232"/>
            <a:ext cx="93610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3700</a:t>
            </a:r>
            <a:endParaRPr lang="ko-KR" altLang="en-US" sz="1300" dirty="0"/>
          </a:p>
        </p:txBody>
      </p:sp>
      <p:cxnSp>
        <p:nvCxnSpPr>
          <p:cNvPr id="39" name="직선 연결선 38"/>
          <p:cNvCxnSpPr/>
          <p:nvPr/>
        </p:nvCxnSpPr>
        <p:spPr>
          <a:xfrm>
            <a:off x="2987824" y="443711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771800" y="4365104"/>
            <a:ext cx="443326" cy="1152128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2050</a:t>
            </a:r>
            <a:endParaRPr lang="ko-KR" altLang="en-US" sz="1300" dirty="0"/>
          </a:p>
        </p:txBody>
      </p:sp>
      <p:sp>
        <p:nvSpPr>
          <p:cNvPr id="32" name="직사각형 31"/>
          <p:cNvSpPr/>
          <p:nvPr/>
        </p:nvSpPr>
        <p:spPr>
          <a:xfrm>
            <a:off x="3131840" y="5805264"/>
            <a:ext cx="5760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131840" y="6309320"/>
            <a:ext cx="576064" cy="36004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3995936" y="5805265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벽면도색</a:t>
            </a:r>
            <a:r>
              <a:rPr lang="en-US" altLang="ko-KR" sz="1400" dirty="0" smtClean="0"/>
              <a:t>(5760*2050*2+3700*2050*2=38.786㎡</a:t>
            </a:r>
          </a:p>
          <a:p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3995936" y="6309321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/>
              <a:t>테</a:t>
            </a:r>
            <a:r>
              <a:rPr lang="ko-KR" altLang="en-US" sz="1400" dirty="0" err="1" smtClean="0"/>
              <a:t>코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타일</a:t>
            </a:r>
            <a:r>
              <a:rPr lang="en-US" altLang="ko-KR" sz="1400" dirty="0" smtClean="0"/>
              <a:t> (3700*4360+1400*1220=17.84㎡</a:t>
            </a:r>
            <a:endParaRPr lang="ko-KR" alt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16631"/>
            <a:ext cx="7772400" cy="50405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양화진사무실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259632" y="2708920"/>
            <a:ext cx="2016224" cy="13681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028384" y="1988840"/>
            <a:ext cx="57606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187624" y="4437112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187624" y="1556792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9553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5724128" y="2708920"/>
            <a:ext cx="2016224" cy="13681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4788024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652120" y="1484784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1907704" y="2564904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4700</a:t>
            </a:r>
            <a:endParaRPr lang="ko-KR" altLang="en-US" sz="1300" dirty="0"/>
          </a:p>
        </p:txBody>
      </p:sp>
      <p:sp>
        <p:nvSpPr>
          <p:cNvPr id="38" name="TextBox 37"/>
          <p:cNvSpPr txBox="1"/>
          <p:nvPr/>
        </p:nvSpPr>
        <p:spPr>
          <a:xfrm>
            <a:off x="1907704" y="4077072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4700</a:t>
            </a:r>
            <a:endParaRPr lang="ko-KR" altLang="en-US" sz="1300" dirty="0"/>
          </a:p>
        </p:txBody>
      </p:sp>
      <p:sp>
        <p:nvSpPr>
          <p:cNvPr id="39" name="TextBox 38"/>
          <p:cNvSpPr txBox="1"/>
          <p:nvPr/>
        </p:nvSpPr>
        <p:spPr>
          <a:xfrm>
            <a:off x="899592" y="2708920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9600</a:t>
            </a:r>
            <a:endParaRPr lang="ko-KR" altLang="en-US" sz="1300" dirty="0"/>
          </a:p>
        </p:txBody>
      </p:sp>
      <p:sp>
        <p:nvSpPr>
          <p:cNvPr id="40" name="TextBox 39"/>
          <p:cNvSpPr txBox="1"/>
          <p:nvPr/>
        </p:nvSpPr>
        <p:spPr>
          <a:xfrm>
            <a:off x="395536" y="2492896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1" name="TextBox 40"/>
          <p:cNvSpPr txBox="1"/>
          <p:nvPr/>
        </p:nvSpPr>
        <p:spPr>
          <a:xfrm>
            <a:off x="3635896" y="2420888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2" name="TextBox 41"/>
          <p:cNvSpPr txBox="1"/>
          <p:nvPr/>
        </p:nvSpPr>
        <p:spPr>
          <a:xfrm>
            <a:off x="539552" y="1700808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4" name="TextBox 43"/>
          <p:cNvSpPr txBox="1"/>
          <p:nvPr/>
        </p:nvSpPr>
        <p:spPr>
          <a:xfrm>
            <a:off x="775453" y="4365104"/>
            <a:ext cx="423449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200" dirty="0" smtClean="0"/>
              <a:t>H2400</a:t>
            </a:r>
            <a:endParaRPr lang="ko-KR" altLang="en-US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3203848" y="2780928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9600</a:t>
            </a:r>
            <a:endParaRPr lang="ko-KR" altLang="en-US" sz="1300" dirty="0"/>
          </a:p>
        </p:txBody>
      </p:sp>
      <p:sp>
        <p:nvSpPr>
          <p:cNvPr id="47" name="TextBox 46"/>
          <p:cNvSpPr txBox="1"/>
          <p:nvPr/>
        </p:nvSpPr>
        <p:spPr>
          <a:xfrm>
            <a:off x="5292080" y="2780928"/>
            <a:ext cx="443326" cy="1224136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3780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763688" y="314096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사무실</a:t>
            </a:r>
            <a:endParaRPr lang="ko-KR" alt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200" y="31409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복도</a:t>
            </a:r>
            <a:endParaRPr lang="ko-KR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7956376" y="1628800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H3100</a:t>
            </a:r>
            <a:endParaRPr lang="ko-KR" altLang="en-US" sz="1300" dirty="0"/>
          </a:p>
        </p:txBody>
      </p:sp>
      <p:sp>
        <p:nvSpPr>
          <p:cNvPr id="54" name="TextBox 53"/>
          <p:cNvSpPr txBox="1"/>
          <p:nvPr/>
        </p:nvSpPr>
        <p:spPr>
          <a:xfrm>
            <a:off x="6372200" y="2348880"/>
            <a:ext cx="64807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4470</a:t>
            </a:r>
            <a:endParaRPr lang="ko-KR" altLang="en-US" sz="1300" dirty="0"/>
          </a:p>
        </p:txBody>
      </p:sp>
      <p:sp>
        <p:nvSpPr>
          <p:cNvPr id="55" name="직사각형 54"/>
          <p:cNvSpPr/>
          <p:nvPr/>
        </p:nvSpPr>
        <p:spPr>
          <a:xfrm>
            <a:off x="827584" y="5733256"/>
            <a:ext cx="5760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827584" y="6309320"/>
            <a:ext cx="576064" cy="36004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1547664" y="5733256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벽면도색</a:t>
            </a:r>
            <a:r>
              <a:rPr lang="en-US" altLang="ko-KR" sz="1400" dirty="0" smtClean="0"/>
              <a:t>2400*4700*2+9600*2400*2+3780*3100+4470*3100+3100*9600=123.975㎡</a:t>
            </a:r>
            <a:endParaRPr lang="ko-KR" altLang="en-US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1547664" y="6309320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/>
              <a:t>데</a:t>
            </a:r>
            <a:r>
              <a:rPr lang="ko-KR" altLang="en-US" sz="1400" dirty="0" err="1" smtClean="0"/>
              <a:t>코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타일</a:t>
            </a:r>
            <a:r>
              <a:rPr lang="en-US" altLang="ko-KR" sz="1400" dirty="0" smtClean="0"/>
              <a:t>(4700*9600+3780*4470=62.0166㎡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8593170" y="2348880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9600</a:t>
            </a:r>
            <a:endParaRPr lang="ko-KR" altLang="en-US" sz="1300" dirty="0"/>
          </a:p>
        </p:txBody>
      </p:sp>
      <p:sp>
        <p:nvSpPr>
          <p:cNvPr id="43" name="직사각형 42"/>
          <p:cNvSpPr/>
          <p:nvPr/>
        </p:nvSpPr>
        <p:spPr>
          <a:xfrm>
            <a:off x="363589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16631"/>
            <a:ext cx="7772400" cy="50405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창천사무실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259632" y="2708920"/>
            <a:ext cx="2016224" cy="13681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63589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187624" y="4437112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187624" y="1556792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9553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5724128" y="2708920"/>
            <a:ext cx="2016224" cy="13681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471601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8316416" y="2708920"/>
            <a:ext cx="5760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652120" y="1484784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5724128" y="4365104"/>
            <a:ext cx="20882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1907704" y="2564904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5400</a:t>
            </a:r>
            <a:endParaRPr lang="ko-KR" altLang="en-US" sz="1300" dirty="0"/>
          </a:p>
        </p:txBody>
      </p:sp>
      <p:sp>
        <p:nvSpPr>
          <p:cNvPr id="38" name="TextBox 37"/>
          <p:cNvSpPr txBox="1"/>
          <p:nvPr/>
        </p:nvSpPr>
        <p:spPr>
          <a:xfrm>
            <a:off x="1907704" y="4077072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5400</a:t>
            </a:r>
            <a:endParaRPr lang="ko-KR" altLang="en-US" sz="1300" dirty="0"/>
          </a:p>
        </p:txBody>
      </p:sp>
      <p:sp>
        <p:nvSpPr>
          <p:cNvPr id="39" name="TextBox 38"/>
          <p:cNvSpPr txBox="1"/>
          <p:nvPr/>
        </p:nvSpPr>
        <p:spPr>
          <a:xfrm>
            <a:off x="899592" y="2708920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7800</a:t>
            </a:r>
            <a:endParaRPr lang="ko-KR" altLang="en-US" sz="1300" dirty="0"/>
          </a:p>
        </p:txBody>
      </p:sp>
      <p:sp>
        <p:nvSpPr>
          <p:cNvPr id="40" name="TextBox 39"/>
          <p:cNvSpPr txBox="1"/>
          <p:nvPr/>
        </p:nvSpPr>
        <p:spPr>
          <a:xfrm>
            <a:off x="395536" y="2492896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1" name="TextBox 40"/>
          <p:cNvSpPr txBox="1"/>
          <p:nvPr/>
        </p:nvSpPr>
        <p:spPr>
          <a:xfrm>
            <a:off x="3635896" y="2420888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2" name="TextBox 41"/>
          <p:cNvSpPr txBox="1"/>
          <p:nvPr/>
        </p:nvSpPr>
        <p:spPr>
          <a:xfrm>
            <a:off x="539552" y="1700808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H2400</a:t>
            </a:r>
            <a:endParaRPr lang="ko-KR" altLang="en-US" sz="1300" dirty="0"/>
          </a:p>
        </p:txBody>
      </p:sp>
      <p:sp>
        <p:nvSpPr>
          <p:cNvPr id="44" name="TextBox 43"/>
          <p:cNvSpPr txBox="1"/>
          <p:nvPr/>
        </p:nvSpPr>
        <p:spPr>
          <a:xfrm>
            <a:off x="775453" y="4365104"/>
            <a:ext cx="423449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200" dirty="0" smtClean="0"/>
              <a:t>H2400</a:t>
            </a:r>
            <a:endParaRPr lang="ko-KR" altLang="en-US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3203848" y="2780928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7800</a:t>
            </a:r>
            <a:endParaRPr lang="ko-KR" altLang="en-US" sz="1300" dirty="0"/>
          </a:p>
        </p:txBody>
      </p:sp>
      <p:sp>
        <p:nvSpPr>
          <p:cNvPr id="46" name="TextBox 45"/>
          <p:cNvSpPr txBox="1"/>
          <p:nvPr/>
        </p:nvSpPr>
        <p:spPr>
          <a:xfrm>
            <a:off x="4716016" y="2420888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H3100</a:t>
            </a:r>
            <a:endParaRPr lang="ko-KR" altLang="en-US" sz="1300" dirty="0"/>
          </a:p>
        </p:txBody>
      </p:sp>
      <p:sp>
        <p:nvSpPr>
          <p:cNvPr id="47" name="TextBox 46"/>
          <p:cNvSpPr txBox="1"/>
          <p:nvPr/>
        </p:nvSpPr>
        <p:spPr>
          <a:xfrm>
            <a:off x="5436096" y="2780928"/>
            <a:ext cx="443326" cy="129614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8100</a:t>
            </a:r>
            <a:endParaRPr lang="ko-KR" altLang="en-US" sz="1300" dirty="0"/>
          </a:p>
        </p:txBody>
      </p:sp>
      <p:sp>
        <p:nvSpPr>
          <p:cNvPr id="49" name="TextBox 48"/>
          <p:cNvSpPr txBox="1"/>
          <p:nvPr/>
        </p:nvSpPr>
        <p:spPr>
          <a:xfrm>
            <a:off x="6444208" y="2420888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4650</a:t>
            </a:r>
            <a:endParaRPr lang="ko-KR" altLang="en-US" sz="1300" dirty="0"/>
          </a:p>
        </p:txBody>
      </p:sp>
      <p:sp>
        <p:nvSpPr>
          <p:cNvPr id="50" name="TextBox 49"/>
          <p:cNvSpPr txBox="1"/>
          <p:nvPr/>
        </p:nvSpPr>
        <p:spPr>
          <a:xfrm>
            <a:off x="5200195" y="4293096"/>
            <a:ext cx="443326" cy="1440160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r>
              <a:rPr lang="en-US" altLang="ko-KR" sz="1300" dirty="0" smtClean="0"/>
              <a:t>H3100</a:t>
            </a:r>
            <a:endParaRPr lang="ko-KR" altLang="en-US" sz="1300" dirty="0"/>
          </a:p>
        </p:txBody>
      </p:sp>
      <p:sp>
        <p:nvSpPr>
          <p:cNvPr id="51" name="TextBox 50"/>
          <p:cNvSpPr txBox="1"/>
          <p:nvPr/>
        </p:nvSpPr>
        <p:spPr>
          <a:xfrm>
            <a:off x="1763688" y="314096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사무실</a:t>
            </a:r>
            <a:endParaRPr lang="ko-KR" alt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200" y="31409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창고</a:t>
            </a:r>
            <a:endParaRPr lang="ko-KR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7812360" y="1700808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H3100</a:t>
            </a:r>
            <a:endParaRPr lang="ko-KR" altLang="en-US" sz="1300" dirty="0"/>
          </a:p>
        </p:txBody>
      </p:sp>
      <p:sp>
        <p:nvSpPr>
          <p:cNvPr id="54" name="TextBox 53"/>
          <p:cNvSpPr txBox="1"/>
          <p:nvPr/>
        </p:nvSpPr>
        <p:spPr>
          <a:xfrm>
            <a:off x="6372200" y="4149080"/>
            <a:ext cx="64807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/>
              <a:t>4650</a:t>
            </a:r>
            <a:endParaRPr lang="ko-KR" altLang="en-US" sz="1300" dirty="0"/>
          </a:p>
        </p:txBody>
      </p:sp>
      <p:sp>
        <p:nvSpPr>
          <p:cNvPr id="55" name="직사각형 54"/>
          <p:cNvSpPr/>
          <p:nvPr/>
        </p:nvSpPr>
        <p:spPr>
          <a:xfrm>
            <a:off x="1835696" y="5661248"/>
            <a:ext cx="5760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1835696" y="6309320"/>
            <a:ext cx="576064" cy="36004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2699792" y="5661248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벽면도색</a:t>
            </a:r>
            <a:r>
              <a:rPr lang="en-US" altLang="ko-KR" sz="1400" dirty="0" smtClean="0"/>
              <a:t> (7800*2400*2+5400*2400*2+4650*3100*2+8100*3100*2)=142.41㎡</a:t>
            </a:r>
            <a:endParaRPr lang="ko-KR" altLang="en-US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2699792" y="6309320"/>
            <a:ext cx="5472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/>
              <a:t>데</a:t>
            </a:r>
            <a:r>
              <a:rPr lang="ko-KR" altLang="en-US" sz="1400" dirty="0" err="1" smtClean="0"/>
              <a:t>코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타일</a:t>
            </a:r>
            <a:r>
              <a:rPr lang="en-US" altLang="ko-KR" sz="1400" dirty="0" smtClean="0"/>
              <a:t>(5400*7800+4650*8100=79.785㎡</a:t>
            </a:r>
            <a:endParaRPr lang="ko-KR" alt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75</Words>
  <Application>Microsoft Office PowerPoint</Application>
  <PresentationFormat>화면 슬라이드 쇼(4:3)</PresentationFormat>
  <Paragraphs>49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망원1-2사무실</vt:lpstr>
      <vt:lpstr>양화진사무실</vt:lpstr>
      <vt:lpstr>창천사무실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망원1-2 사무실</dc:title>
  <dc:creator>이성연</dc:creator>
  <cp:lastModifiedBy>이성연</cp:lastModifiedBy>
  <cp:revision>26</cp:revision>
  <dcterms:created xsi:type="dcterms:W3CDTF">2020-01-20T09:01:21Z</dcterms:created>
  <dcterms:modified xsi:type="dcterms:W3CDTF">2020-01-28T10:00:14Z</dcterms:modified>
</cp:coreProperties>
</file>